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5" r:id="rId2"/>
    <p:sldId id="270" r:id="rId3"/>
    <p:sldId id="27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675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4763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4461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733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o-RO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dronelor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spc="300" dirty="0" smtClean="0">
                <a:solidFill>
                  <a:srgbClr val="54BC9B"/>
                </a:solidFill>
              </a:rPr>
              <a:t>Aplicațiile dronelor</a:t>
            </a:r>
            <a:r>
              <a:rPr lang="pt-BR" sz="3000" b="1" spc="300" dirty="0" smtClean="0">
                <a:solidFill>
                  <a:srgbClr val="54BC9B"/>
                </a:solidFill>
              </a:rPr>
              <a:t>:</a:t>
            </a:r>
            <a:r>
              <a:rPr lang="ro-RO" sz="3000" b="1" spc="300" dirty="0" smtClean="0">
                <a:solidFill>
                  <a:srgbClr val="54BC9B"/>
                </a:solidFill>
              </a:rPr>
              <a:t> Încărcătura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82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Aplicațiile dronelor: </a:t>
            </a:r>
            <a:r>
              <a:rPr lang="ro-RO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Încărcătura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51519" y="2352362"/>
            <a:ext cx="864096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600" b="1" spc="100" dirty="0" smtClean="0">
                <a:solidFill>
                  <a:srgbClr val="54BC9B"/>
                </a:solidFill>
              </a:rPr>
              <a:t>UAV</a:t>
            </a:r>
            <a:r>
              <a:rPr lang="ro-RO" sz="2600" b="1" spc="100" dirty="0" smtClean="0">
                <a:solidFill>
                  <a:srgbClr val="54BC9B"/>
                </a:solidFill>
              </a:rPr>
              <a:t>-urile pot transporta medicamente și specimene medicale în zone inaccesibile</a:t>
            </a:r>
            <a:r>
              <a:rPr lang="pt-BR" sz="2600" b="1" spc="100" dirty="0" smtClean="0">
                <a:solidFill>
                  <a:srgbClr val="54BC9B"/>
                </a:solidFill>
              </a:rPr>
              <a:t>.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612232"/>
            <a:ext cx="4375133" cy="26250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57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44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Aplicațiile dronelor: </a:t>
            </a:r>
            <a:r>
              <a:rPr lang="ro-RO" sz="44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Încărcătura</a:t>
            </a:r>
            <a:endParaRPr lang="pt-BR" sz="44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9039" y="2848287"/>
            <a:ext cx="86409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600" b="1" spc="100" dirty="0" smtClean="0">
                <a:solidFill>
                  <a:srgbClr val="54BC9B"/>
                </a:solidFill>
              </a:rPr>
              <a:t>În 2014, primul ministru al Emiratelor Arabe Unite a anunțat </a:t>
            </a:r>
            <a:r>
              <a:rPr lang="ro-RO" sz="2600" b="1" spc="100" smtClean="0">
                <a:solidFill>
                  <a:srgbClr val="54BC9B"/>
                </a:solidFill>
              </a:rPr>
              <a:t>că </a:t>
            </a:r>
            <a:r>
              <a:rPr lang="ro-RO" sz="2600" b="1" spc="100" smtClean="0">
                <a:solidFill>
                  <a:srgbClr val="54BC9B"/>
                </a:solidFill>
              </a:rPr>
              <a:t>EAU</a:t>
            </a:r>
            <a:r>
              <a:rPr lang="ro-RO" sz="2600" b="1" spc="100" smtClean="0">
                <a:solidFill>
                  <a:srgbClr val="54BC9B"/>
                </a:solidFill>
              </a:rPr>
              <a:t> </a:t>
            </a:r>
            <a:r>
              <a:rPr lang="ro-RO" sz="2600" b="1" spc="100" dirty="0" smtClean="0">
                <a:solidFill>
                  <a:srgbClr val="54BC9B"/>
                </a:solidFill>
              </a:rPr>
              <a:t>are în plan lansarea unei flote de </a:t>
            </a:r>
            <a:r>
              <a:rPr lang="ro-RO" sz="2600" b="1" spc="100" smtClean="0">
                <a:solidFill>
                  <a:srgbClr val="54BC9B"/>
                </a:solidFill>
              </a:rPr>
              <a:t>UAV-uri </a:t>
            </a:r>
            <a:r>
              <a:rPr lang="ro-RO" sz="2600" b="1" spc="100" smtClean="0">
                <a:solidFill>
                  <a:srgbClr val="54BC9B"/>
                </a:solidFill>
              </a:rPr>
              <a:t>în vederea</a:t>
            </a:r>
            <a:r>
              <a:rPr lang="ro-RO" sz="2600" b="1" spc="100" smtClean="0">
                <a:solidFill>
                  <a:srgbClr val="54BC9B"/>
                </a:solidFill>
              </a:rPr>
              <a:t> transortării documentelor </a:t>
            </a:r>
            <a:r>
              <a:rPr lang="ro-RO" sz="2600" b="1" spc="100" dirty="0" smtClean="0">
                <a:solidFill>
                  <a:srgbClr val="54BC9B"/>
                </a:solidFill>
              </a:rPr>
              <a:t>oficiale și pentru furnizarea de servicii de </a:t>
            </a:r>
            <a:r>
              <a:rPr lang="ro-RO" sz="2600" b="1" spc="100" smtClean="0">
                <a:solidFill>
                  <a:srgbClr val="54BC9B"/>
                </a:solidFill>
              </a:rPr>
              <a:t>urgență </a:t>
            </a:r>
            <a:r>
              <a:rPr lang="ro-RO" sz="2600" b="1" spc="100" smtClean="0">
                <a:solidFill>
                  <a:srgbClr val="54BC9B"/>
                </a:solidFill>
              </a:rPr>
              <a:t>la</a:t>
            </a:r>
            <a:r>
              <a:rPr lang="ro-RO" sz="2600" b="1" spc="100" smtClean="0">
                <a:solidFill>
                  <a:srgbClr val="54BC9B"/>
                </a:solidFill>
              </a:rPr>
              <a:t> </a:t>
            </a:r>
            <a:r>
              <a:rPr lang="ro-RO" sz="2600" b="1" spc="100" dirty="0" smtClean="0">
                <a:solidFill>
                  <a:srgbClr val="54BC9B"/>
                </a:solidFill>
              </a:rPr>
              <a:t>accidente</a:t>
            </a:r>
            <a:r>
              <a:rPr lang="pt-BR" sz="2600" b="1" spc="100" dirty="0" smtClean="0">
                <a:solidFill>
                  <a:srgbClr val="54BC9B"/>
                </a:solidFill>
              </a:rPr>
              <a:t>.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99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66</Words>
  <Application>Microsoft Office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MARIA BROBONEA</cp:lastModifiedBy>
  <cp:revision>21</cp:revision>
  <dcterms:created xsi:type="dcterms:W3CDTF">2017-03-08T21:43:37Z</dcterms:created>
  <dcterms:modified xsi:type="dcterms:W3CDTF">2018-01-20T22:57:15Z</dcterms:modified>
</cp:coreProperties>
</file>